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68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672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8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09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9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3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75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865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7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37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326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735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1F2B3-8DC1-495F-9D48-1E5A820B912F}" type="datetimeFigureOut">
              <a:rPr lang="en-US" smtClean="0"/>
              <a:t>25-Sep-23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6889C-19C6-4E5E-8728-D1B468D7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5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4922"/>
            <a:ext cx="12185582" cy="767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93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2023</dc:title>
  <dc:creator>hp</dc:creator>
  <cp:lastModifiedBy>hp</cp:lastModifiedBy>
  <cp:revision>4</cp:revision>
  <dcterms:created xsi:type="dcterms:W3CDTF">2023-09-24T22:39:05Z</dcterms:created>
  <dcterms:modified xsi:type="dcterms:W3CDTF">2023-09-24T23:32:24Z</dcterms:modified>
</cp:coreProperties>
</file>